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61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1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1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1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3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1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6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4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3D57-2D93-EE47-8174-17E1791E95B2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2134-D41C-944F-B94B-B4FF633B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0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2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2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4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9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9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4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3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 Digital Marketing Foundation_031417.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(16:9)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Pascouau</dc:creator>
  <cp:lastModifiedBy>Brian Pascouau</cp:lastModifiedBy>
  <cp:revision>1</cp:revision>
  <dcterms:created xsi:type="dcterms:W3CDTF">2017-03-14T18:06:50Z</dcterms:created>
  <dcterms:modified xsi:type="dcterms:W3CDTF">2017-03-14T18:10:29Z</dcterms:modified>
</cp:coreProperties>
</file>